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85" r:id="rId3"/>
    <p:sldId id="299" r:id="rId4"/>
    <p:sldId id="300" r:id="rId5"/>
    <p:sldId id="301" r:id="rId6"/>
    <p:sldId id="302" r:id="rId7"/>
    <p:sldId id="286" r:id="rId8"/>
    <p:sldId id="303" r:id="rId9"/>
    <p:sldId id="305" r:id="rId10"/>
    <p:sldId id="343" r:id="rId11"/>
    <p:sldId id="304" r:id="rId12"/>
    <p:sldId id="306" r:id="rId13"/>
    <p:sldId id="307" r:id="rId14"/>
    <p:sldId id="308" r:id="rId15"/>
    <p:sldId id="309" r:id="rId16"/>
    <p:sldId id="310" r:id="rId17"/>
    <p:sldId id="311" r:id="rId18"/>
    <p:sldId id="324" r:id="rId19"/>
    <p:sldId id="325" r:id="rId20"/>
    <p:sldId id="326" r:id="rId21"/>
    <p:sldId id="327" r:id="rId22"/>
    <p:sldId id="312" r:id="rId23"/>
    <p:sldId id="313" r:id="rId24"/>
    <p:sldId id="314" r:id="rId25"/>
    <p:sldId id="315" r:id="rId26"/>
    <p:sldId id="316" r:id="rId27"/>
    <p:sldId id="31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260" r:id="rId44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stage('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 scan') {            steps {                script {                    try {                        step([$class: '</a:t>
            </a:r>
            <a:r>
              <a:rPr lang="en-US" altLang="zh-TW" dirty="0" err="1" smtClean="0"/>
              <a:t>CxScanBuilder</a:t>
            </a:r>
            <a:r>
              <a:rPr lang="en-US" altLang="zh-TW" dirty="0" smtClean="0"/>
              <a:t>',                         comment: '',                         </a:t>
            </a:r>
            <a:r>
              <a:rPr lang="en-US" altLang="zh-TW" dirty="0" err="1" smtClean="0"/>
              <a:t>credentialsId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-server',                        </a:t>
            </a:r>
            <a:r>
              <a:rPr lang="en-US" altLang="zh-TW" dirty="0" err="1" smtClean="0"/>
              <a:t>sourceEncoding</a:t>
            </a:r>
            <a:r>
              <a:rPr lang="en-US" altLang="zh-TW" dirty="0" smtClean="0"/>
              <a:t>: '1',                         </a:t>
            </a:r>
            <a:r>
              <a:rPr lang="en-US" altLang="zh-TW" dirty="0" err="1" smtClean="0"/>
              <a:t>excludeFolders</a:t>
            </a:r>
            <a:r>
              <a:rPr lang="en-US" altLang="zh-TW" dirty="0" smtClean="0"/>
              <a:t>: '',                         </a:t>
            </a:r>
            <a:r>
              <a:rPr lang="en-US" altLang="zh-TW" dirty="0" err="1" smtClean="0"/>
              <a:t>excludeOpenSourceFolders</a:t>
            </a:r>
            <a:r>
              <a:rPr lang="en-US" altLang="zh-TW" dirty="0" smtClean="0"/>
              <a:t>: '',                         </a:t>
            </a:r>
            <a:r>
              <a:rPr lang="en-US" altLang="zh-TW" dirty="0" err="1" smtClean="0"/>
              <a:t>exclusionsSetting</a:t>
            </a:r>
            <a:r>
              <a:rPr lang="en-US" altLang="zh-TW" dirty="0" smtClean="0"/>
              <a:t>: 'global',                         </a:t>
            </a:r>
            <a:r>
              <a:rPr lang="en-US" altLang="zh-TW" dirty="0" err="1" smtClean="0"/>
              <a:t>highThreshold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高風險限制                        </a:t>
            </a:r>
            <a:r>
              <a:rPr lang="en-US" altLang="zh-TW" dirty="0" err="1" smtClean="0"/>
              <a:t>mediumThreshold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中風險限制                        </a:t>
            </a:r>
            <a:r>
              <a:rPr lang="en-US" altLang="zh-TW" dirty="0" err="1" smtClean="0"/>
              <a:t>lowThreshold</a:t>
            </a:r>
            <a:r>
              <a:rPr lang="en-US" altLang="zh-TW" dirty="0" smtClean="0"/>
              <a:t>: 10, //</a:t>
            </a:r>
            <a:r>
              <a:rPr lang="zh-TW" altLang="en-US" dirty="0" smtClean="0"/>
              <a:t>低風險限制                        </a:t>
            </a:r>
            <a:r>
              <a:rPr lang="en-US" altLang="zh-TW" dirty="0" err="1" smtClean="0"/>
              <a:t>vulnerabilityThresholdResult</a:t>
            </a:r>
            <a:r>
              <a:rPr lang="en-US" altLang="zh-TW" dirty="0" smtClean="0"/>
              <a:t>: 'FAILURE', //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pipeline</a:t>
            </a:r>
            <a:r>
              <a:rPr lang="zh-TW" altLang="en-US" dirty="0" smtClean="0"/>
              <a:t>偵測到超過閥值時失敗                        </a:t>
            </a:r>
            <a:r>
              <a:rPr lang="en-US" altLang="zh-TW" dirty="0" err="1" smtClean="0"/>
              <a:t>waitForResultsEnabled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等待掃描結果回傳                        </a:t>
            </a:r>
            <a:r>
              <a:rPr lang="en-US" altLang="zh-TW" dirty="0" err="1" smtClean="0"/>
              <a:t>vulnerabilityThresholdEnabled</a:t>
            </a:r>
            <a:r>
              <a:rPr lang="en-US" altLang="zh-TW" dirty="0" smtClean="0"/>
              <a:t>: true, //</a:t>
            </a:r>
            <a:r>
              <a:rPr lang="zh-TW" altLang="en-US" dirty="0" smtClean="0"/>
              <a:t>設定風險閥值開啟                        </a:t>
            </a:r>
            <a:r>
              <a:rPr lang="en-US" altLang="zh-TW" dirty="0" err="1" smtClean="0"/>
              <a:t>fullScanCycle</a:t>
            </a:r>
            <a:r>
              <a:rPr lang="en-US" altLang="zh-TW" dirty="0" smtClean="0"/>
              <a:t>: 0, //</a:t>
            </a:r>
            <a:r>
              <a:rPr lang="zh-TW" altLang="en-US" dirty="0" smtClean="0"/>
              <a:t>每間隔多少次執行一次完整掃描                        </a:t>
            </a:r>
            <a:r>
              <a:rPr lang="en-US" altLang="zh-TW" dirty="0" err="1" smtClean="0"/>
              <a:t>groupId</a:t>
            </a:r>
            <a:r>
              <a:rPr lang="en-US" altLang="zh-TW" dirty="0" smtClean="0"/>
              <a:t>: '6',                         </a:t>
            </a:r>
            <a:r>
              <a:rPr lang="en-US" altLang="zh-TW" dirty="0" err="1" smtClean="0"/>
              <a:t>projectName</a:t>
            </a:r>
            <a:r>
              <a:rPr lang="en-US" altLang="zh-TW" dirty="0" smtClean="0"/>
              <a:t>: "${PROJECT_NAME}",                         preset: '36', </a:t>
            </a:r>
            <a:r>
              <a:rPr lang="en-US" altLang="zh-TW" dirty="0" err="1" smtClean="0"/>
              <a:t>sastEnabled</a:t>
            </a:r>
            <a:r>
              <a:rPr lang="en-US" altLang="zh-TW" dirty="0" smtClean="0"/>
              <a:t>: true, </a:t>
            </a:r>
            <a:r>
              <a:rPr lang="en-US" altLang="zh-TW" dirty="0" err="1" smtClean="0"/>
              <a:t>serverUrl</a:t>
            </a:r>
            <a:r>
              <a:rPr lang="en-US" altLang="zh-TW" dirty="0" smtClean="0"/>
              <a:t>: 'http://10.10.2.164/',                        </a:t>
            </a:r>
            <a:r>
              <a:rPr lang="en-US" altLang="zh-TW" dirty="0" err="1" smtClean="0"/>
              <a:t>generatePdfReport</a:t>
            </a:r>
            <a:r>
              <a:rPr lang="en-US" altLang="zh-TW" dirty="0" smtClean="0"/>
              <a:t>: true, </a:t>
            </a:r>
            <a:r>
              <a:rPr lang="en-US" altLang="zh-TW" dirty="0" err="1" smtClean="0"/>
              <a:t>generateXmlReport</a:t>
            </a:r>
            <a:r>
              <a:rPr lang="en-US" altLang="zh-TW" dirty="0" smtClean="0"/>
              <a:t>: false,                         </a:t>
            </a:r>
            <a:r>
              <a:rPr lang="en-US" altLang="zh-TW" dirty="0" err="1" smtClean="0"/>
              <a:t>osaArchiveIncludePatterns</a:t>
            </a:r>
            <a:r>
              <a:rPr lang="en-US" altLang="zh-TW" dirty="0" smtClean="0"/>
              <a:t>: '*.zip, *.war, *.ear, *.</a:t>
            </a:r>
            <a:r>
              <a:rPr lang="en-US" altLang="zh-TW" dirty="0" err="1" smtClean="0"/>
              <a:t>tgz</a:t>
            </a:r>
            <a:r>
              <a:rPr lang="en-US" altLang="zh-TW" dirty="0" smtClean="0"/>
              <a:t>', </a:t>
            </a:r>
            <a:r>
              <a:rPr lang="en-US" altLang="zh-TW" dirty="0" err="1" smtClean="0"/>
              <a:t>osaInstallBeforeScan</a:t>
            </a:r>
            <a:r>
              <a:rPr lang="en-US" altLang="zh-TW" dirty="0" smtClean="0"/>
              <a:t>: false,                         </a:t>
            </a:r>
            <a:r>
              <a:rPr lang="en-US" altLang="zh-TW" dirty="0" err="1" smtClean="0"/>
              <a:t>filterPattern</a:t>
            </a:r>
            <a:r>
              <a:rPr lang="en-US" altLang="zh-TW" dirty="0" smtClean="0"/>
              <a:t>: '''!**/_</a:t>
            </a:r>
            <a:r>
              <a:rPr lang="en-US" altLang="zh-TW" dirty="0" err="1" smtClean="0"/>
              <a:t>cvs</a:t>
            </a:r>
            <a:r>
              <a:rPr lang="en-US" altLang="zh-TW" dirty="0" smtClean="0"/>
              <a:t>/**/*, !**/.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/**/*, !**/.hg/**/*, !**/.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/**/*, !**/.</a:t>
            </a:r>
            <a:r>
              <a:rPr lang="en-US" altLang="zh-TW" dirty="0" err="1" smtClean="0"/>
              <a:t>bzr</a:t>
            </a:r>
            <a:r>
              <a:rPr lang="en-US" altLang="zh-TW" dirty="0" smtClean="0"/>
              <a:t>/**/*, !**/bin/**/*,                        !**/</a:t>
            </a:r>
            <a:r>
              <a:rPr lang="en-US" altLang="zh-TW" dirty="0" err="1" smtClean="0"/>
              <a:t>obj</a:t>
            </a:r>
            <a:r>
              <a:rPr lang="en-US" altLang="zh-TW" dirty="0" smtClean="0"/>
              <a:t>/**/*,  !**/backup/**/*, !**/.idea/**/*, !**/*.</a:t>
            </a:r>
            <a:r>
              <a:rPr lang="en-US" altLang="zh-TW" dirty="0" err="1" smtClean="0"/>
              <a:t>DS_Store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ipr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iws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bak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aac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aif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, !**/*.m3u, !**/*.mid, !**/*.mp3,                        !**/*.</a:t>
            </a:r>
            <a:r>
              <a:rPr lang="en-US" altLang="zh-TW" dirty="0" err="1" smtClean="0"/>
              <a:t>mpa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ra</a:t>
            </a:r>
            <a:r>
              <a:rPr lang="en-US" altLang="zh-TW" dirty="0" smtClean="0"/>
              <a:t>, !**/*.wav, !**/*.</a:t>
            </a:r>
            <a:r>
              <a:rPr lang="en-US" altLang="zh-TW" dirty="0" err="1" smtClean="0"/>
              <a:t>wma</a:t>
            </a:r>
            <a:r>
              <a:rPr lang="en-US" altLang="zh-TW" dirty="0" smtClean="0"/>
              <a:t>, !**/*.3g2, !**/*.3gp, !**/*.</a:t>
            </a:r>
            <a:r>
              <a:rPr lang="en-US" altLang="zh-TW" dirty="0" err="1" smtClean="0"/>
              <a:t>asf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asx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avi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flv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, !**/*.mp4, !**/*.mpg, !**/*.</a:t>
            </a:r>
            <a:r>
              <a:rPr lang="en-US" altLang="zh-TW" dirty="0" err="1" smtClean="0"/>
              <a:t>rm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swf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vob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wmv</a:t>
            </a:r>
            <a:r>
              <a:rPr lang="en-US" altLang="zh-TW" dirty="0" smtClean="0"/>
              <a:t>,                         !**/*.bmp, !**/*.gif, !**/*.jpg, !**/*.</a:t>
            </a:r>
            <a:r>
              <a:rPr lang="en-US" altLang="zh-TW" dirty="0" err="1" smtClean="0"/>
              <a:t>png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psd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tif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swf</a:t>
            </a:r>
            <a:r>
              <a:rPr lang="en-US" altLang="zh-TW" dirty="0" smtClean="0"/>
              <a:t>, !**/*.jar, !**/*.zip, !**/*.</a:t>
            </a:r>
            <a:r>
              <a:rPr lang="en-US" altLang="zh-TW" dirty="0" err="1" smtClean="0"/>
              <a:t>rar</a:t>
            </a:r>
            <a:r>
              <a:rPr lang="en-US" altLang="zh-TW" dirty="0" smtClean="0"/>
              <a:t>, !**/*.exe, !**/*.</a:t>
            </a:r>
            <a:r>
              <a:rPr lang="en-US" altLang="zh-TW" dirty="0" err="1" smtClean="0"/>
              <a:t>dll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pdb</a:t>
            </a:r>
            <a:r>
              <a:rPr lang="en-US" altLang="zh-TW" dirty="0" smtClean="0"/>
              <a:t>, !**/*.7z,  !**/*.</a:t>
            </a:r>
            <a:r>
              <a:rPr lang="en-US" altLang="zh-TW" dirty="0" err="1" smtClean="0"/>
              <a:t>gz</a:t>
            </a:r>
            <a:r>
              <a:rPr lang="en-US" altLang="zh-TW" dirty="0" smtClean="0"/>
              <a:t>, !**/*.tar.gz,                         !**/*.tar, !**/*.</a:t>
            </a:r>
            <a:r>
              <a:rPr lang="en-US" altLang="zh-TW" dirty="0" err="1" smtClean="0"/>
              <a:t>gz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ahtml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fhtml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hdm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hdml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hsql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hta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htc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htd</a:t>
            </a:r>
            <a:r>
              <a:rPr lang="en-US" altLang="zh-TW" dirty="0" smtClean="0"/>
              <a:t>, !**/*.war, !**/*.ear,                        !**/*.</a:t>
            </a:r>
            <a:r>
              <a:rPr lang="en-US" altLang="zh-TW" dirty="0" err="1" smtClean="0"/>
              <a:t>htmls</a:t>
            </a:r>
            <a:r>
              <a:rPr lang="en-US" altLang="zh-TW" dirty="0" smtClean="0"/>
              <a:t>,   !**/*.</a:t>
            </a:r>
            <a:r>
              <a:rPr lang="en-US" altLang="zh-TW" dirty="0" err="1" smtClean="0"/>
              <a:t>ihtml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mhtml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ssi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stml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ttml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txn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xhtm</a:t>
            </a:r>
            <a:r>
              <a:rPr lang="en-US" altLang="zh-TW" dirty="0" smtClean="0"/>
              <a:t>, !**/*.</a:t>
            </a:r>
            <a:r>
              <a:rPr lang="en-US" altLang="zh-TW" dirty="0" err="1" smtClean="0"/>
              <a:t>xhtml</a:t>
            </a:r>
            <a:r>
              <a:rPr lang="en-US" altLang="zh-TW" dirty="0" smtClean="0"/>
              <a:t>, !**/*.class, !**/*.</a:t>
            </a:r>
            <a:r>
              <a:rPr lang="en-US" altLang="zh-TW" dirty="0" err="1" smtClean="0"/>
              <a:t>iml</a:t>
            </a:r>
            <a:r>
              <a:rPr lang="en-US" altLang="zh-TW" dirty="0" smtClean="0"/>
              <a:t>, !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/Reports/*.*'''                        ])                                                // </a:t>
            </a:r>
            <a:r>
              <a:rPr lang="zh-TW" altLang="en-US" dirty="0" smtClean="0"/>
              <a:t>取得掃描結果並進行判斷                        </a:t>
            </a:r>
            <a:r>
              <a:rPr lang="en-US" altLang="zh-TW" dirty="0" smtClean="0"/>
              <a:t>if (</a:t>
            </a:r>
            <a:r>
              <a:rPr lang="en-US" altLang="zh-TW" dirty="0" err="1" smtClean="0"/>
              <a:t>scanResults.hasHighVulnerability</a:t>
            </a:r>
            <a:r>
              <a:rPr lang="en-US" altLang="zh-TW" dirty="0" smtClean="0"/>
              <a:t> || </a:t>
            </a:r>
            <a:r>
              <a:rPr lang="en-US" altLang="zh-TW" dirty="0" err="1" smtClean="0"/>
              <a:t>scanResults.hasMediumVulnerability</a:t>
            </a:r>
            <a:r>
              <a:rPr lang="en-US" altLang="zh-TW" dirty="0" smtClean="0"/>
              <a:t>) {     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} else if (</a:t>
            </a:r>
            <a:r>
              <a:rPr lang="en-US" altLang="zh-TW" dirty="0" err="1" smtClean="0"/>
              <a:t>scanResults.lowVulnerabilityCount</a:t>
            </a:r>
            <a:r>
              <a:rPr lang="en-US" altLang="zh-TW" dirty="0" smtClean="0"/>
              <a:t> &gt; 10) {    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}                                            } catch (Exception e) {                        </a:t>
            </a:r>
            <a:r>
              <a:rPr lang="en-US" altLang="zh-TW" dirty="0" err="1" smtClean="0"/>
              <a:t>currentBuild.result</a:t>
            </a:r>
            <a:r>
              <a:rPr lang="en-US" altLang="zh-TW" dirty="0" smtClean="0"/>
              <a:t> = 'FAILURE'                        error("</a:t>
            </a:r>
            <a:r>
              <a:rPr lang="en-US" altLang="zh-TW" dirty="0" err="1" smtClean="0"/>
              <a:t>Checkmarx</a:t>
            </a:r>
            <a:r>
              <a:rPr lang="en-US" altLang="zh-TW" dirty="0" smtClean="0"/>
              <a:t> scan failed: ${</a:t>
            </a:r>
            <a:r>
              <a:rPr lang="en-US" altLang="zh-TW" dirty="0" err="1" smtClean="0"/>
              <a:t>e.message</a:t>
            </a:r>
            <a:r>
              <a:rPr lang="en-US" altLang="zh-TW" dirty="0" smtClean="0"/>
              <a:t>}")                    }                }                            }        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00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stage('Dependency Check') {            steps {                // </a:t>
            </a:r>
            <a:r>
              <a:rPr lang="zh-TW" altLang="en-US" dirty="0" smtClean="0"/>
              <a:t>執行 </a:t>
            </a:r>
            <a:r>
              <a:rPr lang="en-US" altLang="zh-TW" dirty="0" smtClean="0"/>
              <a:t>Dependency Check                </a:t>
            </a:r>
            <a:r>
              <a:rPr lang="en-US" altLang="zh-TW" dirty="0" err="1" smtClean="0"/>
              <a:t>dependencyCheck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additionalArguments</a:t>
            </a:r>
            <a:r>
              <a:rPr lang="en-US" altLang="zh-TW" dirty="0" smtClean="0"/>
              <a:t>: '--data /opt/dependency-check/data -f HTML JSON --</a:t>
            </a:r>
            <a:r>
              <a:rPr lang="en-US" altLang="zh-TW" dirty="0" err="1" smtClean="0"/>
              <a:t>noupdate</a:t>
            </a:r>
            <a:r>
              <a:rPr lang="en-US" altLang="zh-TW" dirty="0" smtClean="0"/>
              <a:t> --</a:t>
            </a:r>
            <a:r>
              <a:rPr lang="en-US" altLang="zh-TW" dirty="0" err="1" smtClean="0"/>
              <a:t>disableNodeAudit</a:t>
            </a:r>
            <a:r>
              <a:rPr lang="en-US" altLang="zh-TW" dirty="0" smtClean="0"/>
              <a:t> --</a:t>
            </a:r>
            <a:r>
              <a:rPr lang="en-US" altLang="zh-TW" dirty="0" err="1" smtClean="0"/>
              <a:t>disableCentral</a:t>
            </a:r>
            <a:r>
              <a:rPr lang="en-US" altLang="zh-TW" dirty="0" smtClean="0"/>
              <a:t> --</a:t>
            </a:r>
            <a:r>
              <a:rPr lang="en-US" altLang="zh-TW" dirty="0" err="1" smtClean="0"/>
              <a:t>disableOssIndex</a:t>
            </a:r>
            <a:r>
              <a:rPr lang="en-US" altLang="zh-TW" dirty="0" smtClean="0"/>
              <a:t>', </a:t>
            </a:r>
            <a:r>
              <a:rPr lang="en-US" altLang="zh-TW" dirty="0" err="1" smtClean="0"/>
              <a:t>nvdCredentialsId</a:t>
            </a:r>
            <a:r>
              <a:rPr lang="en-US" altLang="zh-TW" dirty="0" smtClean="0"/>
              <a:t>: 'NVD-API-KEY', </a:t>
            </a:r>
            <a:r>
              <a:rPr lang="en-US" altLang="zh-TW" dirty="0" err="1" smtClean="0"/>
              <a:t>odcInstallation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owasp_check</a:t>
            </a:r>
            <a:r>
              <a:rPr lang="en-US" altLang="zh-TW" dirty="0" smtClean="0"/>
              <a:t>'            }        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356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Jenkins </a:t>
            </a:r>
            <a:br>
              <a:rPr lang="en-US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</a:br>
            <a:r>
              <a:rPr lang="zh-TW" altLang="en-US" sz="40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弱點掃描</a:t>
            </a:r>
            <a:r>
              <a:rPr lang="zh-TW" altLang="en-US" sz="40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教學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第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一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種方法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範例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544077" y="849781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範例路徑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Pipeline_Sample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&gt; scan-sample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6" y="1468581"/>
            <a:ext cx="9767753" cy="48932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424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1-1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Configure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 step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19" y="1470580"/>
            <a:ext cx="8746729" cy="45422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360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1-2 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連線</a:t>
            </a:r>
            <a:endParaRPr lang="zh-TW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9" y="1550631"/>
            <a:ext cx="8885382" cy="4358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058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1-3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設定環境變數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設定環境變數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4" y="1470580"/>
            <a:ext cx="9677400" cy="4010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367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1-4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URL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URL Checkout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7" y="1500187"/>
            <a:ext cx="9277350" cy="3857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8672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1-5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0" y="1353085"/>
            <a:ext cx="8728942" cy="52670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1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1-6 : 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Dependency-check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Dependency-check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5" y="1470580"/>
            <a:ext cx="9388909" cy="41792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6022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1-7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設定報告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設定報告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17" y="1696720"/>
            <a:ext cx="9183977" cy="39830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6815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建置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按下建置後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建置成功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會是綠色的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7" y="1470580"/>
            <a:ext cx="9233189" cy="48838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1042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3-1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查看報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點擊剛剛的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JOB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#18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進入詳細資料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7" y="1781234"/>
            <a:ext cx="9419071" cy="32133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780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系統設定。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Dependency-check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工具設定。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Freestyle project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作業方法介紹。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Freestyle project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建置教學。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建置教學。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 Pipeline Script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3-2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查看報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Workspaces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路徑查看報告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353085"/>
            <a:ext cx="9469583" cy="48907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550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3-3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查看報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Workspaces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路徑查看報告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7" y="1470580"/>
            <a:ext cx="9425999" cy="48505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8523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Step-1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可以透過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 Syntax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產出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script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58" y="1353085"/>
            <a:ext cx="9255415" cy="46689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1584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Step-2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第一項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Snippet Generator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=&gt; Sample Step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 Build Step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5" y="2040974"/>
            <a:ext cx="9278649" cy="30302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550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Step-3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 Build Step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產出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 Script</a:t>
            </a: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Execute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Scan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Invoke Dependency-check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67" y="1839912"/>
            <a:ext cx="8082952" cy="42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89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Step-4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Invoke Dependency-check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照著之前的設定與參數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54" y="1353085"/>
            <a:ext cx="8111549" cy="4864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0456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Step-5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Invoke Dependency-check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照著之前的設定與參數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470580"/>
            <a:ext cx="9223375" cy="46027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3921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: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產出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script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Step-6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將上一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產生的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Script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貼回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Configure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24" y="1470580"/>
            <a:ext cx="9343451" cy="46789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593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第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二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種方法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project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322404" y="128389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創建時選擇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Freestyle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92" y="2255520"/>
            <a:ext cx="6644640" cy="23469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4293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project : Step 1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創建時選擇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Freestyle project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49" y="1470580"/>
            <a:ext cx="6644640" cy="23469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019" y="3195202"/>
            <a:ext cx="5090575" cy="28234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4283362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Configure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進行設定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633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系統設定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- 1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 =&gt; Manager Jenkins =&gt; System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470580"/>
            <a:ext cx="9688945" cy="33514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621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2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connection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18" y="1620940"/>
            <a:ext cx="8155682" cy="40135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0676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3 - Repository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Code – Repository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36" y="1583994"/>
            <a:ext cx="8637802" cy="41581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65194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3 -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Code – branch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90" y="1470580"/>
            <a:ext cx="8803577" cy="4325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117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Environment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31" y="1413509"/>
            <a:ext cx="7022841" cy="47101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57000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5-1 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scan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00" y="1611744"/>
            <a:ext cx="8362633" cy="44842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5991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5-2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CxSAST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878" y="1570182"/>
            <a:ext cx="6384377" cy="4424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66779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5-3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其他設定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可依狀況調整</a:t>
            </a:r>
            <a:endParaRPr lang="zh-TW" altLang="zh-TW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48" y="1658272"/>
            <a:ext cx="7477616" cy="4308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723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5-4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build control</a:t>
            </a:r>
            <a:endParaRPr lang="zh-TW" altLang="zh-TW" dirty="0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01" y="1623751"/>
            <a:ext cx="7481426" cy="44260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3837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6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dependency-check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新增並設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Dependency-check </a:t>
            </a:r>
            <a:endParaRPr lang="zh-TW" altLang="zh-TW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4" y="1353085"/>
            <a:ext cx="8861210" cy="4669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6224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7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Build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Now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544808"/>
            <a:ext cx="7278688" cy="444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0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系統設定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- 2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 =&gt; Manager Jenkins =&gt; System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57" y="1353085"/>
            <a:ext cx="7648143" cy="4914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04013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Step 8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: workspace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建置完成後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點擊左側欄位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Workspace </a:t>
            </a: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可以找到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dependency-check report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8" y="1711694"/>
            <a:ext cx="9741333" cy="39097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7428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</a:t>
            </a:r>
            <a:r>
              <a:rPr lang="en-US" altLang="zh-TW" sz="32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Report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report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檔案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可以進行下載  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597558"/>
            <a:ext cx="9618930" cy="3574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205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Freestyle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project :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Dependency-check Report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Dependency-check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檔案  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7" y="1634837"/>
            <a:ext cx="9750301" cy="3777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8934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Dependency 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工</a:t>
            </a:r>
            <a:r>
              <a:rPr lang="zh-TW" altLang="en-US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具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- 1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 =&gt; Manager Jenkins =&gt; Tool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45" y="1353085"/>
            <a:ext cx="7100167" cy="47107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210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Dependency 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工</a:t>
            </a:r>
            <a:r>
              <a:rPr lang="zh-TW" altLang="en-US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具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設定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- 2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 =&gt; Manager Jenkins =&gt; Tool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94" y="1470580"/>
            <a:ext cx="7477270" cy="47092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2895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建立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掃瞄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-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兩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種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作業方法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Freestyle project 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51" y="1505527"/>
            <a:ext cx="7601808" cy="45045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 :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: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checkmarx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63265" y="89142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Step –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checkmarx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build control</a:t>
            </a:r>
            <a:endParaRPr lang="zh-TW" altLang="zh-TW" dirty="0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01" y="1623751"/>
            <a:ext cx="7481426" cy="44260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904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第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一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種方法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322404" y="1283890"/>
            <a:ext cx="92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創建時選擇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8" y="1813990"/>
            <a:ext cx="9007620" cy="41619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718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28031</TotalTime>
  <Words>1092</Words>
  <Application>Microsoft Office PowerPoint</Application>
  <PresentationFormat>自訂</PresentationFormat>
  <Paragraphs>102</Paragraphs>
  <Slides>43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3" baseType="lpstr">
      <vt:lpstr>DejaVu Sans</vt:lpstr>
      <vt:lpstr>Fira Sans</vt:lpstr>
      <vt:lpstr>Microsoft JhengHei Light</vt:lpstr>
      <vt:lpstr>微軟正黑體</vt:lpstr>
      <vt:lpstr>Arial</vt:lpstr>
      <vt:lpstr>Microsoft Sans Serif</vt:lpstr>
      <vt:lpstr>Symbol</vt:lpstr>
      <vt:lpstr>Times New Roman</vt:lpstr>
      <vt:lpstr>Wingdings</vt:lpstr>
      <vt:lpstr>Office 佈景主題</vt:lpstr>
      <vt:lpstr>Jenkins  弱點掃描建置教學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741</cp:revision>
  <cp:lastPrinted>2021-10-04T02:16:34Z</cp:lastPrinted>
  <dcterms:created xsi:type="dcterms:W3CDTF">2020-09-24T07:39:29Z</dcterms:created>
  <dcterms:modified xsi:type="dcterms:W3CDTF">2024-11-18T07:48:10Z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